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1BB9F-2049-48AD-8392-2843BADDEB52}" v="105" dt="2021-07-06T03:00:55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0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5574-F75F-4516-8437-6E5DC0BFA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AEE84-FCFE-4744-9A63-204AD1B8B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A9996-3AA5-4B30-9D02-097A7412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F12D2-01FB-469B-9FCD-3F0B9494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CB25-DBE8-4BAF-B77C-043CCCAD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0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0E56-1A22-497D-868B-49E81D0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86DB4-432F-44DC-929D-96FE20062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58323-72EA-4B1C-B038-FEEBA9D2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94A80-B7EE-4209-87B8-14C643C3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C654-D0C7-41DE-982A-AF55764D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7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70E06-78D8-4ACB-9FA0-B3BAF81D3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970DF-CA58-45D1-A9CA-8879F62B8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78F8-0BDF-4AE6-AD34-A7846B5C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F92F7-BA57-4072-9453-A510DD27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B4E2-DEFA-4789-A00A-860C117D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7891-80C1-4B3D-BFCC-0D36063D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4FFB-423C-445F-8E38-47574EFFE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4EC5F-D53E-40E8-A71E-6C7AFDA8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4302-EEBF-4F55-8A33-74E03B95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883F5-FD47-4CA4-9722-A81FBEE5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8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BAB2-9066-4349-AD81-9D4B2D6A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23380-03AF-445B-B86E-5826222E9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87854-7890-4EF6-97C4-F4AE713A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0A0B-BCC5-417D-8549-9AE5B501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8BCF-7361-479A-B7D9-046CBB7A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1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3A15-BFB6-4B6A-A2BC-9D167843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295C9-D443-4799-901D-8CA32233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CC5D9-B8E0-436E-8850-B775740AB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9C956-76F1-42EB-8411-E430FB8D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823C6-F029-43BF-A43D-B534C39C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1AD86-8BCF-482B-83CD-A8ADD1C4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E2AF-D1E2-4FA1-BF78-798C6B79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FF699-2BB6-489F-8B60-8F62F031F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5644-619D-4F26-B706-0870030BE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09E03-A5B1-4E7D-AD3B-A4920F16F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5C6A7-6B46-47F6-8C85-813CF7465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CCA27-4719-4D7D-8E98-C8B09899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CC6FE-5288-4DBC-90CA-CE1B1BE2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DAE8F-54AC-4D8E-BB90-2F7C7896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7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52A8-6351-481F-BE3A-4B564B8A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D388A-6C99-4970-874C-9CA9476F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6FCE4-8451-4894-98E7-2D2C119B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E26A2-B420-471A-86FC-2EB16A07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07605-5904-476E-97E2-2A17B2D4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0FD5E-14E6-4DF5-BCAE-D002F74B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82787-68C1-4453-8F00-CDDFB1F1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5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DF85-3073-4043-A171-4FB974B7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0ADA-E5B3-4E91-BEA0-47A85221C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7F85E-3756-4CFB-9D58-9F821EE3D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45F42-25A8-4386-8BF1-03CB4B39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BBC60-7259-4517-A107-BC691239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90E76-3A3D-4C36-BA78-3D0ED632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8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2B-BE5B-4C09-9827-12036F20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72FC35-6F91-4A50-A03A-417DAA8E4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29CE3-8588-4350-AB93-D891669AD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8AD75-8D66-4DD6-87A7-070FDEB9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FED91-F6EB-40F9-B9E8-883B7978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C190E-C0B2-4BE9-A49D-8625F630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73D92-466E-4602-BB83-585A34C0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D8D9E-12F2-445D-AEA0-0E83DFAC3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22D5D-4216-4E01-A2AD-5A9FC439B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6E57-F53E-4011-871C-756CA0B5CE9E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93F7-1C6D-4550-B275-6E3848559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B74EB-7A5B-4529-AB78-F0520A462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2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file picture">
            <a:extLst>
              <a:ext uri="{FF2B5EF4-FFF2-40B4-BE49-F238E27FC236}">
                <a16:creationId xmlns:a16="http://schemas.microsoft.com/office/drawing/2014/main" id="{CF7EA087-602A-43A0-98EB-2370BC228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6" y="344525"/>
            <a:ext cx="2397600" cy="2397600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2D893F8-4622-47C7-BF48-DB35FB00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577" y="344525"/>
            <a:ext cx="2397600" cy="2397600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39DD1A-409D-4635-B6D7-A7CCE4646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48" b="16603"/>
          <a:stretch/>
        </p:blipFill>
        <p:spPr bwMode="auto">
          <a:xfrm>
            <a:off x="6416828" y="344525"/>
            <a:ext cx="2397600" cy="2398108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 Yuchen Lin">
            <a:extLst>
              <a:ext uri="{FF2B5EF4-FFF2-40B4-BE49-F238E27FC236}">
                <a16:creationId xmlns:a16="http://schemas.microsoft.com/office/drawing/2014/main" id="{DE8A83C8-98BE-499F-A569-BCD535A66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12202" r="65478" b="11480"/>
          <a:stretch/>
        </p:blipFill>
        <p:spPr bwMode="auto">
          <a:xfrm>
            <a:off x="9340080" y="344525"/>
            <a:ext cx="2397600" cy="2393366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DB5D23-71A7-4ABA-9EC3-2CA7224D8A1D}"/>
              </a:ext>
            </a:extLst>
          </p:cNvPr>
          <p:cNvSpPr txBox="1"/>
          <p:nvPr/>
        </p:nvSpPr>
        <p:spPr>
          <a:xfrm>
            <a:off x="858356" y="2842726"/>
            <a:ext cx="1722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 err="1">
                <a:effectLst/>
              </a:rPr>
              <a:t>Vered</a:t>
            </a:r>
            <a:r>
              <a:rPr lang="en-US" sz="2000" b="1" i="0" dirty="0">
                <a:effectLst/>
              </a:rPr>
              <a:t> </a:t>
            </a:r>
            <a:r>
              <a:rPr lang="en-US" sz="2000" b="1" i="0" dirty="0" err="1">
                <a:effectLst/>
              </a:rPr>
              <a:t>Shwart</a:t>
            </a:r>
            <a:r>
              <a:rPr lang="en-US" altLang="zh-CN" sz="2000" b="1" i="0" dirty="0" err="1">
                <a:effectLst/>
              </a:rPr>
              <a:t>z</a:t>
            </a:r>
            <a:endParaRPr lang="en-US" sz="2000" b="1" i="0" dirty="0">
              <a:effectLst/>
            </a:endParaRPr>
          </a:p>
          <a:p>
            <a:pPr algn="ctr"/>
            <a:r>
              <a:rPr lang="en-US" sz="2000" dirty="0"/>
              <a:t>(AI2 &amp; UW)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6F8C3-8EB6-448E-ADA8-B4C02DB8A19B}"/>
              </a:ext>
            </a:extLst>
          </p:cNvPr>
          <p:cNvSpPr txBox="1"/>
          <p:nvPr/>
        </p:nvSpPr>
        <p:spPr>
          <a:xfrm>
            <a:off x="3695982" y="2842726"/>
            <a:ext cx="1992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>
                <a:effectLst/>
              </a:rPr>
              <a:t>Antoine </a:t>
            </a:r>
            <a:r>
              <a:rPr lang="en-US" sz="2000" b="1" i="0" dirty="0" err="1">
                <a:effectLst/>
              </a:rPr>
              <a:t>Bosselut</a:t>
            </a:r>
            <a:endParaRPr lang="en-US" sz="2000" b="1" i="0" dirty="0">
              <a:effectLst/>
            </a:endParaRPr>
          </a:p>
          <a:p>
            <a:pPr algn="ctr"/>
            <a:r>
              <a:rPr lang="en-US" sz="2000" dirty="0"/>
              <a:t>(Stanford &amp; </a:t>
            </a:r>
            <a:r>
              <a:rPr lang="en-US" sz="2000" b="0" i="0" dirty="0">
                <a:solidFill>
                  <a:srgbClr val="1D1C1D"/>
                </a:solidFill>
                <a:effectLst/>
                <a:latin typeface="Slack-Lato"/>
              </a:rPr>
              <a:t>EPFL</a:t>
            </a:r>
            <a:r>
              <a:rPr lang="en-US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48498-90D7-44E1-8127-F61D5B597048}"/>
              </a:ext>
            </a:extLst>
          </p:cNvPr>
          <p:cNvSpPr txBox="1"/>
          <p:nvPr/>
        </p:nvSpPr>
        <p:spPr>
          <a:xfrm>
            <a:off x="6668200" y="2842726"/>
            <a:ext cx="2033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>
                <a:effectLst/>
              </a:rPr>
              <a:t>Xiang Lorraine Li</a:t>
            </a:r>
          </a:p>
          <a:p>
            <a:pPr algn="ctr"/>
            <a:r>
              <a:rPr lang="en-US" sz="2000" dirty="0"/>
              <a:t>(</a:t>
            </a:r>
            <a:r>
              <a:rPr lang="en-US" sz="2000" i="0" dirty="0">
                <a:effectLst/>
              </a:rPr>
              <a:t>UMass Amherst</a:t>
            </a:r>
            <a:r>
              <a:rPr lang="en-US" sz="20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F18EE-B621-4395-8DC7-3AA83200155A}"/>
              </a:ext>
            </a:extLst>
          </p:cNvPr>
          <p:cNvSpPr txBox="1"/>
          <p:nvPr/>
        </p:nvSpPr>
        <p:spPr>
          <a:xfrm>
            <a:off x="9739069" y="2842726"/>
            <a:ext cx="171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effectLst/>
              </a:rPr>
              <a:t>Bill Yuchen Lin</a:t>
            </a:r>
          </a:p>
          <a:p>
            <a:pPr algn="ctr"/>
            <a:r>
              <a:rPr lang="en-US" sz="2000" dirty="0"/>
              <a:t>(USC)</a:t>
            </a:r>
          </a:p>
        </p:txBody>
      </p:sp>
    </p:spTree>
    <p:extLst>
      <p:ext uri="{BB962C8B-B14F-4D97-AF65-F5344CB8AC3E}">
        <p14:creationId xmlns:p14="http://schemas.microsoft.com/office/powerpoint/2010/main" val="156261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7EA087-602A-43A0-98EB-2370BC228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r="6000"/>
          <a:stretch/>
        </p:blipFill>
        <p:spPr bwMode="auto">
          <a:xfrm>
            <a:off x="479201" y="106288"/>
            <a:ext cx="2439892" cy="2401447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D893F8-4622-47C7-BF48-DB35FB00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9515" y="3652167"/>
            <a:ext cx="2194465" cy="2397600"/>
          </a:xfrm>
          <a:prstGeom prst="rect">
            <a:avLst/>
          </a:prstGeom>
          <a:ln w="9525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39DD1A-409D-4635-B6D7-A7CCE4646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r="48264" b="44558"/>
          <a:stretch/>
        </p:blipFill>
        <p:spPr bwMode="auto">
          <a:xfrm>
            <a:off x="6299283" y="3651913"/>
            <a:ext cx="2397600" cy="2398108"/>
          </a:xfrm>
          <a:prstGeom prst="rect">
            <a:avLst/>
          </a:prstGeom>
          <a:ln w="9525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8A83C8-98BE-499F-A569-BCD535A66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6857" r="-519" b="25217"/>
          <a:stretch/>
        </p:blipFill>
        <p:spPr bwMode="auto">
          <a:xfrm>
            <a:off x="9390372" y="114370"/>
            <a:ext cx="2397600" cy="2393366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DB5D23-71A7-4ABA-9EC3-2CA7224D8A1D}"/>
              </a:ext>
            </a:extLst>
          </p:cNvPr>
          <p:cNvSpPr txBox="1"/>
          <p:nvPr/>
        </p:nvSpPr>
        <p:spPr>
          <a:xfrm>
            <a:off x="318142" y="2607829"/>
            <a:ext cx="2789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Rachel </a:t>
            </a:r>
            <a:r>
              <a:rPr lang="en-US" sz="2000" b="1" strike="noStrike" dirty="0" err="1">
                <a:effectLst/>
              </a:rPr>
              <a:t>Rudinger</a:t>
            </a:r>
            <a:endParaRPr lang="en-US" sz="2000" b="1" strike="noStrike" dirty="0">
              <a:effectLst/>
            </a:endParaRPr>
          </a:p>
          <a:p>
            <a:pPr algn="ctr"/>
            <a:r>
              <a:rPr lang="en-US" sz="2000" dirty="0"/>
              <a:t>(</a:t>
            </a:r>
            <a:r>
              <a:rPr lang="en-US" sz="2000" dirty="0">
                <a:effectLst/>
              </a:rPr>
              <a:t>University of Maryland</a:t>
            </a:r>
            <a:r>
              <a:rPr lang="en-US" sz="2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6F8C3-8EB6-448E-ADA8-B4C02DB8A19B}"/>
              </a:ext>
            </a:extLst>
          </p:cNvPr>
          <p:cNvSpPr txBox="1"/>
          <p:nvPr/>
        </p:nvSpPr>
        <p:spPr>
          <a:xfrm>
            <a:off x="3928835" y="6107385"/>
            <a:ext cx="1527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Greg Durrett</a:t>
            </a:r>
          </a:p>
          <a:p>
            <a:pPr algn="ctr"/>
            <a:r>
              <a:rPr lang="en-US" sz="2000" dirty="0"/>
              <a:t>(</a:t>
            </a:r>
            <a:r>
              <a:rPr lang="en-US" sz="2000" dirty="0">
                <a:effectLst/>
              </a:rPr>
              <a:t>UT Austin</a:t>
            </a:r>
            <a:r>
              <a:rPr lang="en-US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48498-90D7-44E1-8127-F61D5B597048}"/>
              </a:ext>
            </a:extLst>
          </p:cNvPr>
          <p:cNvSpPr txBox="1"/>
          <p:nvPr/>
        </p:nvSpPr>
        <p:spPr>
          <a:xfrm>
            <a:off x="6868768" y="6107385"/>
            <a:ext cx="1632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Sameer Singh</a:t>
            </a:r>
            <a:endParaRPr lang="en-US" sz="2000" b="1" strike="noStrike" dirty="0"/>
          </a:p>
          <a:p>
            <a:pPr algn="ctr"/>
            <a:r>
              <a:rPr lang="en-US" sz="2000" dirty="0"/>
              <a:t>(</a:t>
            </a:r>
            <a:r>
              <a:rPr lang="en-US" sz="2000" dirty="0">
                <a:effectLst/>
              </a:rPr>
              <a:t>UC Irvine</a:t>
            </a:r>
            <a:r>
              <a:rPr lang="en-US" sz="20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F18EE-B621-4395-8DC7-3AA83200155A}"/>
              </a:ext>
            </a:extLst>
          </p:cNvPr>
          <p:cNvSpPr txBox="1"/>
          <p:nvPr/>
        </p:nvSpPr>
        <p:spPr>
          <a:xfrm>
            <a:off x="9968938" y="2607829"/>
            <a:ext cx="1240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effectLst/>
              </a:rPr>
              <a:t>Xiang Ren</a:t>
            </a:r>
          </a:p>
          <a:p>
            <a:pPr algn="ctr"/>
            <a:r>
              <a:rPr lang="en-US" sz="2000" dirty="0"/>
              <a:t>(USC)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2E84A461-C592-44CE-979B-CF127B20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r="5322"/>
          <a:stretch/>
        </p:blipFill>
        <p:spPr bwMode="auto">
          <a:xfrm>
            <a:off x="3477786" y="114370"/>
            <a:ext cx="2397600" cy="2393366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5EAD3E6-4C13-46EC-94F2-4DB2B0C3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" b="88"/>
          <a:stretch/>
        </p:blipFill>
        <p:spPr bwMode="auto">
          <a:xfrm>
            <a:off x="6452739" y="114370"/>
            <a:ext cx="2397600" cy="2393366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722A8412-1F00-4610-BE6D-30D538A0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" b="1044"/>
          <a:stretch/>
        </p:blipFill>
        <p:spPr bwMode="auto">
          <a:xfrm>
            <a:off x="320242" y="3651913"/>
            <a:ext cx="2397600" cy="2393366"/>
          </a:xfrm>
          <a:prstGeom prst="rect">
            <a:avLst/>
          </a:prstGeom>
          <a:ln w="9525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AFBF7630-3E47-465F-9DBB-AFA6EA4BB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" b="1823"/>
          <a:stretch/>
        </p:blipFill>
        <p:spPr bwMode="auto">
          <a:xfrm>
            <a:off x="9384152" y="3651913"/>
            <a:ext cx="2397600" cy="2393366"/>
          </a:xfrm>
          <a:prstGeom prst="rect">
            <a:avLst/>
          </a:prstGeom>
          <a:ln w="9525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554CF0-0452-48CF-BB8A-00D489D54FD4}"/>
              </a:ext>
            </a:extLst>
          </p:cNvPr>
          <p:cNvSpPr txBox="1"/>
          <p:nvPr/>
        </p:nvSpPr>
        <p:spPr>
          <a:xfrm>
            <a:off x="9604358" y="6107385"/>
            <a:ext cx="2075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Aida </a:t>
            </a:r>
            <a:r>
              <a:rPr lang="en-US" sz="2000" b="1" strike="noStrike" dirty="0" err="1">
                <a:effectLst/>
              </a:rPr>
              <a:t>Nematzadeh</a:t>
            </a:r>
            <a:endParaRPr lang="en-US" sz="2000" b="1" strike="noStrike" dirty="0">
              <a:effectLst/>
            </a:endParaRPr>
          </a:p>
          <a:p>
            <a:pPr algn="ctr"/>
            <a:r>
              <a:rPr lang="en-US" sz="2000" dirty="0"/>
              <a:t>(DeepMind)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BB443-2934-4108-A742-3E765D08E325}"/>
              </a:ext>
            </a:extLst>
          </p:cNvPr>
          <p:cNvSpPr txBox="1"/>
          <p:nvPr/>
        </p:nvSpPr>
        <p:spPr>
          <a:xfrm>
            <a:off x="3803310" y="2607829"/>
            <a:ext cx="1713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Sara Hooker</a:t>
            </a:r>
            <a:endParaRPr lang="en-US" sz="2000" b="1" dirty="0">
              <a:effectLst/>
            </a:endParaRPr>
          </a:p>
          <a:p>
            <a:pPr algn="ctr"/>
            <a:r>
              <a:rPr lang="en-US" sz="2000" dirty="0"/>
              <a:t>(</a:t>
            </a:r>
            <a:r>
              <a:rPr lang="en-US" sz="2000" dirty="0">
                <a:effectLst/>
              </a:rPr>
              <a:t>Google Brain</a:t>
            </a:r>
            <a:r>
              <a:rPr lang="en-US" sz="20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AEF9F-045B-47A1-923C-555E6D889B6C}"/>
              </a:ext>
            </a:extLst>
          </p:cNvPr>
          <p:cNvSpPr txBox="1"/>
          <p:nvPr/>
        </p:nvSpPr>
        <p:spPr>
          <a:xfrm>
            <a:off x="6909611" y="2607829"/>
            <a:ext cx="1550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Maarten Sap</a:t>
            </a:r>
            <a:endParaRPr lang="en-US" sz="2000" b="1" dirty="0">
              <a:effectLst/>
            </a:endParaRPr>
          </a:p>
          <a:p>
            <a:pPr algn="ctr"/>
            <a:r>
              <a:rPr lang="en-US" sz="2000" dirty="0"/>
              <a:t>(AI2 &amp; CMU)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B9DD65-30C9-443B-B2B7-F571E6F9763B}"/>
              </a:ext>
            </a:extLst>
          </p:cNvPr>
          <p:cNvSpPr txBox="1"/>
          <p:nvPr/>
        </p:nvSpPr>
        <p:spPr>
          <a:xfrm>
            <a:off x="592338" y="6107385"/>
            <a:ext cx="1593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effectLst/>
              </a:rPr>
              <a:t>Mohit Bansal</a:t>
            </a:r>
          </a:p>
          <a:p>
            <a:pPr algn="ctr"/>
            <a:r>
              <a:rPr lang="en-US" sz="2000" dirty="0"/>
              <a:t>(UNC)</a:t>
            </a:r>
          </a:p>
        </p:txBody>
      </p:sp>
    </p:spTree>
    <p:extLst>
      <p:ext uri="{BB962C8B-B14F-4D97-AF65-F5344CB8AC3E}">
        <p14:creationId xmlns:p14="http://schemas.microsoft.com/office/powerpoint/2010/main" val="2200621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74</Words>
  <Application>Microsoft Office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Slack-Lato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Yuchen Lin</dc:creator>
  <cp:lastModifiedBy>Bill Yuchen Lin</cp:lastModifiedBy>
  <cp:revision>2</cp:revision>
  <dcterms:created xsi:type="dcterms:W3CDTF">2021-07-06T02:31:11Z</dcterms:created>
  <dcterms:modified xsi:type="dcterms:W3CDTF">2021-07-06T18:57:31Z</dcterms:modified>
</cp:coreProperties>
</file>